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1"/>
  </p:notesMasterIdLst>
  <p:sldIdLst>
    <p:sldId id="281" r:id="rId2"/>
    <p:sldId id="304" r:id="rId3"/>
    <p:sldId id="313" r:id="rId4"/>
    <p:sldId id="314" r:id="rId5"/>
    <p:sldId id="315" r:id="rId6"/>
    <p:sldId id="316" r:id="rId7"/>
    <p:sldId id="317" r:id="rId8"/>
    <p:sldId id="301" r:id="rId9"/>
    <p:sldId id="312" r:id="rId10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B529A1F-BD54-4482-BDC7-440E4ED6C035}">
          <p14:sldIdLst>
            <p14:sldId id="281"/>
            <p14:sldId id="304"/>
            <p14:sldId id="313"/>
            <p14:sldId id="314"/>
            <p14:sldId id="315"/>
            <p14:sldId id="316"/>
            <p14:sldId id="317"/>
            <p14:sldId id="301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9D3D3"/>
    <a:srgbClr val="F7C9C9"/>
    <a:srgbClr val="EEEEEE"/>
    <a:srgbClr val="CDE6FF"/>
    <a:srgbClr val="FADEDE"/>
    <a:srgbClr val="E6E6E6"/>
    <a:srgbClr val="B7DBFF"/>
    <a:srgbClr val="F3F3F3"/>
    <a:srgbClr val="EF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1813" autoAdjust="0"/>
  </p:normalViewPr>
  <p:slideViewPr>
    <p:cSldViewPr>
      <p:cViewPr varScale="1">
        <p:scale>
          <a:sx n="71" d="100"/>
          <a:sy n="71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1248" y="-96"/>
      </p:cViewPr>
      <p:guideLst>
        <p:guide orient="horz" pos="3240"/>
        <p:guide pos="57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6F5A41-AAB5-46FF-A602-A17965070259}" type="doc">
      <dgm:prSet loTypeId="urn:microsoft.com/office/officeart/2011/layout/HexagonRadial" loCatId="cycle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5B7E4BB-6FEC-48FD-8FE1-FE8DF159E682}">
      <dgm:prSet phldrT="[Текст]" custT="1"/>
      <dgm:spPr>
        <a:solidFill>
          <a:schemeClr val="bg2">
            <a:lumMod val="90000"/>
            <a:alpha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Естественнонаучная грамотность</a:t>
          </a:r>
        </a:p>
      </dgm:t>
    </dgm:pt>
    <dgm:pt modelId="{4935AA24-1BEA-4E57-873D-A0CE1CB47C7A}" type="parTrans" cxnId="{94994AD1-ABE8-41C9-8E70-8C7B7CC4DAF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7A9BBFD-3DC8-46E7-855A-614262C8BB6E}" type="sibTrans" cxnId="{94994AD1-ABE8-41C9-8E70-8C7B7CC4DAF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6BBD4B4-1DE5-4431-A9F2-D168DEE60254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Математическая грамотность</a:t>
          </a:r>
        </a:p>
      </dgm:t>
    </dgm:pt>
    <dgm:pt modelId="{46824BE1-73C2-4783-AA37-4DE3E64BDC7F}" type="parTrans" cxnId="{27C5FC59-C5CB-4FC2-BCBB-E510C3177D5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F8C82A6-F6EA-40E8-9D8D-898D2846AC85}" type="sibTrans" cxnId="{27C5FC59-C5CB-4FC2-BCBB-E510C3177D5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AAE8C3C-D9CD-4ADA-9244-C5CF9F098F8D}">
      <dgm:prSet phldrT="[Текст]" custT="1"/>
      <dgm:spPr>
        <a:solidFill>
          <a:schemeClr val="bg2">
            <a:lumMod val="90000"/>
            <a:alpha val="80000"/>
          </a:scheme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Читательская грамотность</a:t>
          </a:r>
        </a:p>
      </dgm:t>
    </dgm:pt>
    <dgm:pt modelId="{B9CD42F1-1C3F-4B3D-94ED-6FE0CB18960A}" type="parTrans" cxnId="{0E26CB72-DFFC-493D-96B7-194722D0FCA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D991CBC-368B-4281-A9F4-7E7CAB9E95F0}" type="sibTrans" cxnId="{0E26CB72-DFFC-493D-96B7-194722D0FCA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8F73B96-5829-43E1-AC43-DD0EE1876D54}">
      <dgm:prSet phldrT="[Текст]"/>
      <dgm:spPr>
        <a:solidFill>
          <a:schemeClr val="bg2">
            <a:lumMod val="90000"/>
            <a:alpha val="70000"/>
          </a:schemeClr>
        </a:solidFill>
      </dgm:spPr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Финансовая грамотность</a:t>
          </a:r>
        </a:p>
      </dgm:t>
    </dgm:pt>
    <dgm:pt modelId="{86A68E13-8AE0-4F59-BB7A-BCD28F385DF5}" type="parTrans" cxnId="{DD972689-257B-4711-A4EB-A8142C677CD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832F6C4-B4DC-4B0F-8F76-7DDA7AF94C23}" type="sibTrans" cxnId="{DD972689-257B-4711-A4EB-A8142C677CDA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16B9E2D-D8A2-4930-90E6-B307B526B8B9}">
      <dgm:prSet phldrT="[Текст]" custT="1"/>
      <dgm:spPr>
        <a:solidFill>
          <a:schemeClr val="bg2">
            <a:lumMod val="90000"/>
            <a:alpha val="60000"/>
          </a:scheme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Глобальные компетенции</a:t>
          </a:r>
        </a:p>
      </dgm:t>
    </dgm:pt>
    <dgm:pt modelId="{772FF523-A3F1-4A28-A159-ACD59D2D5DC3}" type="parTrans" cxnId="{22493DB1-AF83-4ABE-B7C9-D659276A59AC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6D7ACDB-B32A-4C4C-ADAA-361FB5C72A51}" type="sibTrans" cxnId="{22493DB1-AF83-4ABE-B7C9-D659276A59AC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4566990-26FD-42E1-BB54-6B86C294F40F}">
      <dgm:prSet phldrT="[Текст]" custT="1"/>
      <dgm:spPr>
        <a:solidFill>
          <a:schemeClr val="bg2">
            <a:lumMod val="90000"/>
            <a:alpha val="50000"/>
          </a:scheme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Креативное мышление</a:t>
          </a:r>
        </a:p>
      </dgm:t>
    </dgm:pt>
    <dgm:pt modelId="{EF426AEE-E485-45D7-A28B-FC9676400524}" type="parTrans" cxnId="{5A297E47-B28A-4496-9564-22D09D455DF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0B1A3B3-472F-4E7E-A102-79B7810CE100}" type="sibTrans" cxnId="{5A297E47-B28A-4496-9564-22D09D455DFE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956C5E3-0959-4A28-B7DF-3747D0D90B82}">
      <dgm:prSet phldrT="[Текст]" custT="1"/>
      <dgm:spPr>
        <a:solidFill>
          <a:schemeClr val="bg2">
            <a:lumMod val="90000"/>
            <a:alpha val="50000"/>
          </a:schemeClr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Функциональная грамотность</a:t>
          </a:r>
        </a:p>
      </dgm:t>
    </dgm:pt>
    <dgm:pt modelId="{440AAD28-BA7C-45B6-9194-4F813489DBF1}" type="parTrans" cxnId="{82313178-86E8-4701-8927-A96A834D9A3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18F42EC-B8D8-4F10-B188-DBA297A09866}" type="sibTrans" cxnId="{82313178-86E8-4701-8927-A96A834D9A3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C85DAEA6-6130-4757-A87E-A7CFA32F1894}" type="pres">
      <dgm:prSet presAssocID="{EF6F5A41-AAB5-46FF-A602-A1796507025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00EA8A4E-793C-4F63-B23A-DFF1CFA788CF}" type="pres">
      <dgm:prSet presAssocID="{25B7E4BB-6FEC-48FD-8FE1-FE8DF159E682}" presName="Parent" presStyleLbl="node0" presStyleIdx="0" presStyleCnt="1" custScaleX="126357" custLinFactNeighborX="-9381" custLinFactNeighborY="91549">
        <dgm:presLayoutVars>
          <dgm:chMax val="6"/>
          <dgm:chPref val="6"/>
        </dgm:presLayoutVars>
      </dgm:prSet>
      <dgm:spPr/>
    </dgm:pt>
    <dgm:pt modelId="{BBD139C4-BAB0-4732-8F69-7606F953A570}" type="pres">
      <dgm:prSet presAssocID="{E6BBD4B4-1DE5-4431-A9F2-D168DEE60254}" presName="Accent1" presStyleCnt="0"/>
      <dgm:spPr/>
    </dgm:pt>
    <dgm:pt modelId="{C5501544-37FD-4AF3-B750-12C06F5046E0}" type="pres">
      <dgm:prSet presAssocID="{E6BBD4B4-1DE5-4431-A9F2-D168DEE60254}" presName="Accent" presStyleLbl="bgShp" presStyleIdx="0" presStyleCnt="6"/>
      <dgm:spPr/>
    </dgm:pt>
    <dgm:pt modelId="{048A1664-2902-4EBD-BC6E-E2FCF4E31651}" type="pres">
      <dgm:prSet presAssocID="{E6BBD4B4-1DE5-4431-A9F2-D168DEE60254}" presName="Child1" presStyleLbl="node1" presStyleIdx="0" presStyleCnt="6" custScaleX="131333" custScaleY="108356" custLinFactNeighborX="-13468" custLinFactNeighborY="6267">
        <dgm:presLayoutVars>
          <dgm:chMax val="0"/>
          <dgm:chPref val="0"/>
          <dgm:bulletEnabled val="1"/>
        </dgm:presLayoutVars>
      </dgm:prSet>
      <dgm:spPr/>
    </dgm:pt>
    <dgm:pt modelId="{B4B28E17-1354-4CE2-AD88-CC90290B41DE}" type="pres">
      <dgm:prSet presAssocID="{4AAE8C3C-D9CD-4ADA-9244-C5CF9F098F8D}" presName="Accent2" presStyleCnt="0"/>
      <dgm:spPr/>
    </dgm:pt>
    <dgm:pt modelId="{563B5278-1AB6-4783-853D-9B11CA9585BB}" type="pres">
      <dgm:prSet presAssocID="{4AAE8C3C-D9CD-4ADA-9244-C5CF9F098F8D}" presName="Accent" presStyleLbl="bgShp" presStyleIdx="1" presStyleCnt="6" custLinFactX="-45941" custLinFactNeighborX="-100000" custLinFactNeighborY="-23588"/>
      <dgm:spPr/>
    </dgm:pt>
    <dgm:pt modelId="{88FC13FE-E490-4119-9C16-3BC578811266}" type="pres">
      <dgm:prSet presAssocID="{4AAE8C3C-D9CD-4ADA-9244-C5CF9F098F8D}" presName="Child2" presStyleLbl="node1" presStyleIdx="1" presStyleCnt="6" custScaleX="109644" custLinFactNeighborX="-2764" custLinFactNeighborY="-924">
        <dgm:presLayoutVars>
          <dgm:chMax val="0"/>
          <dgm:chPref val="0"/>
          <dgm:bulletEnabled val="1"/>
        </dgm:presLayoutVars>
      </dgm:prSet>
      <dgm:spPr/>
    </dgm:pt>
    <dgm:pt modelId="{0EC32E15-FA2F-4325-8C74-8D215C5EA017}" type="pres">
      <dgm:prSet presAssocID="{D8F73B96-5829-43E1-AC43-DD0EE1876D54}" presName="Accent3" presStyleCnt="0"/>
      <dgm:spPr/>
    </dgm:pt>
    <dgm:pt modelId="{D10BA03F-0813-459A-A1E8-94FE1065CA41}" type="pres">
      <dgm:prSet presAssocID="{D8F73B96-5829-43E1-AC43-DD0EE1876D54}" presName="Accent" presStyleLbl="bgShp" presStyleIdx="2" presStyleCnt="6" custFlipVert="1" custFlipHor="0" custScaleX="73427" custScaleY="43850" custLinFactY="-230180" custLinFactNeighborX="89129" custLinFactNeighborY="-300000"/>
      <dgm:spPr>
        <a:noFill/>
      </dgm:spPr>
    </dgm:pt>
    <dgm:pt modelId="{6EB5914D-406B-4D0B-8348-FE010789FCE7}" type="pres">
      <dgm:prSet presAssocID="{D8F73B96-5829-43E1-AC43-DD0EE1876D54}" presName="Child3" presStyleLbl="node1" presStyleIdx="2" presStyleCnt="6" custLinFactNeighborX="-5043" custLinFactNeighborY="-17271">
        <dgm:presLayoutVars>
          <dgm:chMax val="0"/>
          <dgm:chPref val="0"/>
          <dgm:bulletEnabled val="1"/>
        </dgm:presLayoutVars>
      </dgm:prSet>
      <dgm:spPr/>
    </dgm:pt>
    <dgm:pt modelId="{14A1E83B-C6BD-43C6-B9E1-4CE74D54417A}" type="pres">
      <dgm:prSet presAssocID="{316B9E2D-D8A2-4930-90E6-B307B526B8B9}" presName="Accent4" presStyleCnt="0"/>
      <dgm:spPr/>
    </dgm:pt>
    <dgm:pt modelId="{416A4BCC-0C6C-4D8B-8D16-248E175E81D6}" type="pres">
      <dgm:prSet presAssocID="{316B9E2D-D8A2-4930-90E6-B307B526B8B9}" presName="Accent" presStyleLbl="bgShp" presStyleIdx="3" presStyleCnt="6" custScaleY="63554" custLinFactX="100000" custLinFactY="-300000" custLinFactNeighborX="109655" custLinFactNeighborY="-385798"/>
      <dgm:spPr>
        <a:solidFill>
          <a:schemeClr val="bg1"/>
        </a:solidFill>
      </dgm:spPr>
    </dgm:pt>
    <dgm:pt modelId="{12614A47-2215-49BC-A6EC-8163E955A6CF}" type="pres">
      <dgm:prSet presAssocID="{316B9E2D-D8A2-4930-90E6-B307B526B8B9}" presName="Child4" presStyleLbl="node1" presStyleIdx="3" presStyleCnt="6" custScaleX="114459" custLinFactX="-17832" custLinFactNeighborX="-100000" custLinFactNeighborY="-78846">
        <dgm:presLayoutVars>
          <dgm:chMax val="0"/>
          <dgm:chPref val="0"/>
          <dgm:bulletEnabled val="1"/>
        </dgm:presLayoutVars>
      </dgm:prSet>
      <dgm:spPr/>
    </dgm:pt>
    <dgm:pt modelId="{B3902538-7815-4F70-A832-EA26128BB06E}" type="pres">
      <dgm:prSet presAssocID="{E4566990-26FD-42E1-BB54-6B86C294F40F}" presName="Accent5" presStyleCnt="0"/>
      <dgm:spPr/>
    </dgm:pt>
    <dgm:pt modelId="{E20234EB-33E3-41BB-9475-B78B9C6A8EF7}" type="pres">
      <dgm:prSet presAssocID="{E4566990-26FD-42E1-BB54-6B86C294F40F}" presName="Accent" presStyleLbl="bgShp" presStyleIdx="4" presStyleCnt="6" custLinFactX="176747" custLinFactY="-316815" custLinFactNeighborX="200000" custLinFactNeighborY="-400000"/>
      <dgm:spPr>
        <a:solidFill>
          <a:schemeClr val="bg1"/>
        </a:solidFill>
      </dgm:spPr>
    </dgm:pt>
    <dgm:pt modelId="{8D2B944A-A83B-4192-9727-04840524FAD2}" type="pres">
      <dgm:prSet presAssocID="{E4566990-26FD-42E1-BB54-6B86C294F40F}" presName="Child5" presStyleLbl="node1" presStyleIdx="4" presStyleCnt="6" custLinFactY="-23394" custLinFactNeighborX="-15280" custLinFactNeighborY="-100000">
        <dgm:presLayoutVars>
          <dgm:chMax val="0"/>
          <dgm:chPref val="0"/>
          <dgm:bulletEnabled val="1"/>
        </dgm:presLayoutVars>
      </dgm:prSet>
      <dgm:spPr/>
    </dgm:pt>
    <dgm:pt modelId="{46C79581-7E28-414B-B5AA-CB5D6D0F2118}" type="pres">
      <dgm:prSet presAssocID="{9956C5E3-0959-4A28-B7DF-3747D0D90B82}" presName="Accent6" presStyleCnt="0"/>
      <dgm:spPr/>
    </dgm:pt>
    <dgm:pt modelId="{671C5F0D-16BF-4AA6-8EE2-3D11988C8CAA}" type="pres">
      <dgm:prSet presAssocID="{9956C5E3-0959-4A28-B7DF-3747D0D90B82}" presName="Accent" presStyleLbl="bgShp" presStyleIdx="5" presStyleCnt="6" custLinFactX="200000" custLinFactY="-248167" custLinFactNeighborX="279664" custLinFactNeighborY="-300000"/>
      <dgm:spPr>
        <a:noFill/>
      </dgm:spPr>
    </dgm:pt>
    <dgm:pt modelId="{C5BB5F72-31A4-4CB3-A9C6-B74798ADC5EA}" type="pres">
      <dgm:prSet presAssocID="{9956C5E3-0959-4A28-B7DF-3747D0D90B82}" presName="Child6" presStyleLbl="node1" presStyleIdx="5" presStyleCnt="6" custScaleX="138560" custLinFactNeighborX="81081" custLinFactNeighborY="54833">
        <dgm:presLayoutVars>
          <dgm:chMax val="0"/>
          <dgm:chPref val="0"/>
          <dgm:bulletEnabled val="1"/>
        </dgm:presLayoutVars>
      </dgm:prSet>
      <dgm:spPr/>
    </dgm:pt>
  </dgm:ptLst>
  <dgm:cxnLst>
    <dgm:cxn modelId="{A3518A28-13F5-4B0F-8A52-E9074CEDE227}" type="presOf" srcId="{D8F73B96-5829-43E1-AC43-DD0EE1876D54}" destId="{6EB5914D-406B-4D0B-8348-FE010789FCE7}" srcOrd="0" destOrd="0" presId="urn:microsoft.com/office/officeart/2011/layout/HexagonRadial"/>
    <dgm:cxn modelId="{FBBF523C-244D-47E2-97E1-CB046E32811B}" type="presOf" srcId="{EF6F5A41-AAB5-46FF-A602-A17965070259}" destId="{C85DAEA6-6130-4757-A87E-A7CFA32F1894}" srcOrd="0" destOrd="0" presId="urn:microsoft.com/office/officeart/2011/layout/HexagonRadial"/>
    <dgm:cxn modelId="{A26AE140-FBF3-45C7-9CEA-A39811C49049}" type="presOf" srcId="{E4566990-26FD-42E1-BB54-6B86C294F40F}" destId="{8D2B944A-A83B-4192-9727-04840524FAD2}" srcOrd="0" destOrd="0" presId="urn:microsoft.com/office/officeart/2011/layout/HexagonRadial"/>
    <dgm:cxn modelId="{19A82763-0846-4822-B18D-6504979F2D2A}" type="presOf" srcId="{25B7E4BB-6FEC-48FD-8FE1-FE8DF159E682}" destId="{00EA8A4E-793C-4F63-B23A-DFF1CFA788CF}" srcOrd="0" destOrd="0" presId="urn:microsoft.com/office/officeart/2011/layout/HexagonRadial"/>
    <dgm:cxn modelId="{5A297E47-B28A-4496-9564-22D09D455DFE}" srcId="{25B7E4BB-6FEC-48FD-8FE1-FE8DF159E682}" destId="{E4566990-26FD-42E1-BB54-6B86C294F40F}" srcOrd="4" destOrd="0" parTransId="{EF426AEE-E485-45D7-A28B-FC9676400524}" sibTransId="{30B1A3B3-472F-4E7E-A102-79B7810CE100}"/>
    <dgm:cxn modelId="{0E26CB72-DFFC-493D-96B7-194722D0FCA0}" srcId="{25B7E4BB-6FEC-48FD-8FE1-FE8DF159E682}" destId="{4AAE8C3C-D9CD-4ADA-9244-C5CF9F098F8D}" srcOrd="1" destOrd="0" parTransId="{B9CD42F1-1C3F-4B3D-94ED-6FE0CB18960A}" sibTransId="{0D991CBC-368B-4281-A9F4-7E7CAB9E95F0}"/>
    <dgm:cxn modelId="{82313178-86E8-4701-8927-A96A834D9A31}" srcId="{25B7E4BB-6FEC-48FD-8FE1-FE8DF159E682}" destId="{9956C5E3-0959-4A28-B7DF-3747D0D90B82}" srcOrd="5" destOrd="0" parTransId="{440AAD28-BA7C-45B6-9194-4F813489DBF1}" sibTransId="{118F42EC-B8D8-4F10-B188-DBA297A09866}"/>
    <dgm:cxn modelId="{D8AEDC78-2A35-40A3-A31C-48B2AB4C8189}" type="presOf" srcId="{9956C5E3-0959-4A28-B7DF-3747D0D90B82}" destId="{C5BB5F72-31A4-4CB3-A9C6-B74798ADC5EA}" srcOrd="0" destOrd="0" presId="urn:microsoft.com/office/officeart/2011/layout/HexagonRadial"/>
    <dgm:cxn modelId="{27C5FC59-C5CB-4FC2-BCBB-E510C3177D5E}" srcId="{25B7E4BB-6FEC-48FD-8FE1-FE8DF159E682}" destId="{E6BBD4B4-1DE5-4431-A9F2-D168DEE60254}" srcOrd="0" destOrd="0" parTransId="{46824BE1-73C2-4783-AA37-4DE3E64BDC7F}" sibTransId="{1F8C82A6-F6EA-40E8-9D8D-898D2846AC85}"/>
    <dgm:cxn modelId="{6ABFDF5A-573A-4034-BE4F-4852FD0F55F6}" type="presOf" srcId="{E6BBD4B4-1DE5-4431-A9F2-D168DEE60254}" destId="{048A1664-2902-4EBD-BC6E-E2FCF4E31651}" srcOrd="0" destOrd="0" presId="urn:microsoft.com/office/officeart/2011/layout/HexagonRadial"/>
    <dgm:cxn modelId="{DD972689-257B-4711-A4EB-A8142C677CDA}" srcId="{25B7E4BB-6FEC-48FD-8FE1-FE8DF159E682}" destId="{D8F73B96-5829-43E1-AC43-DD0EE1876D54}" srcOrd="2" destOrd="0" parTransId="{86A68E13-8AE0-4F59-BB7A-BCD28F385DF5}" sibTransId="{7832F6C4-B4DC-4B0F-8F76-7DDA7AF94C23}"/>
    <dgm:cxn modelId="{22493DB1-AF83-4ABE-B7C9-D659276A59AC}" srcId="{25B7E4BB-6FEC-48FD-8FE1-FE8DF159E682}" destId="{316B9E2D-D8A2-4930-90E6-B307B526B8B9}" srcOrd="3" destOrd="0" parTransId="{772FF523-A3F1-4A28-A159-ACD59D2D5DC3}" sibTransId="{46D7ACDB-B32A-4C4C-ADAA-361FB5C72A51}"/>
    <dgm:cxn modelId="{94994AD1-ABE8-41C9-8E70-8C7B7CC4DAFD}" srcId="{EF6F5A41-AAB5-46FF-A602-A17965070259}" destId="{25B7E4BB-6FEC-48FD-8FE1-FE8DF159E682}" srcOrd="0" destOrd="0" parTransId="{4935AA24-1BEA-4E57-873D-A0CE1CB47C7A}" sibTransId="{D7A9BBFD-3DC8-46E7-855A-614262C8BB6E}"/>
    <dgm:cxn modelId="{208466EE-EA7B-47B1-9801-EDBCB62B38B5}" type="presOf" srcId="{316B9E2D-D8A2-4930-90E6-B307B526B8B9}" destId="{12614A47-2215-49BC-A6EC-8163E955A6CF}" srcOrd="0" destOrd="0" presId="urn:microsoft.com/office/officeart/2011/layout/HexagonRadial"/>
    <dgm:cxn modelId="{79BBAFF5-2DC5-406C-A303-6A0B38BB834C}" type="presOf" srcId="{4AAE8C3C-D9CD-4ADA-9244-C5CF9F098F8D}" destId="{88FC13FE-E490-4119-9C16-3BC578811266}" srcOrd="0" destOrd="0" presId="urn:microsoft.com/office/officeart/2011/layout/HexagonRadial"/>
    <dgm:cxn modelId="{AA11E742-56E5-452A-B481-4B3E88E6395F}" type="presParOf" srcId="{C85DAEA6-6130-4757-A87E-A7CFA32F1894}" destId="{00EA8A4E-793C-4F63-B23A-DFF1CFA788CF}" srcOrd="0" destOrd="0" presId="urn:microsoft.com/office/officeart/2011/layout/HexagonRadial"/>
    <dgm:cxn modelId="{49D5DBA7-8457-4DED-A7E9-76E3207A4B9A}" type="presParOf" srcId="{C85DAEA6-6130-4757-A87E-A7CFA32F1894}" destId="{BBD139C4-BAB0-4732-8F69-7606F953A570}" srcOrd="1" destOrd="0" presId="urn:microsoft.com/office/officeart/2011/layout/HexagonRadial"/>
    <dgm:cxn modelId="{26F890E3-857D-446B-BA78-47693ED01FDA}" type="presParOf" srcId="{BBD139C4-BAB0-4732-8F69-7606F953A570}" destId="{C5501544-37FD-4AF3-B750-12C06F5046E0}" srcOrd="0" destOrd="0" presId="urn:microsoft.com/office/officeart/2011/layout/HexagonRadial"/>
    <dgm:cxn modelId="{8F1FC8E1-6B7B-49A0-89D1-6E03D999D5CA}" type="presParOf" srcId="{C85DAEA6-6130-4757-A87E-A7CFA32F1894}" destId="{048A1664-2902-4EBD-BC6E-E2FCF4E31651}" srcOrd="2" destOrd="0" presId="urn:microsoft.com/office/officeart/2011/layout/HexagonRadial"/>
    <dgm:cxn modelId="{35E8AA92-A3EA-4A42-AE35-1274641B137D}" type="presParOf" srcId="{C85DAEA6-6130-4757-A87E-A7CFA32F1894}" destId="{B4B28E17-1354-4CE2-AD88-CC90290B41DE}" srcOrd="3" destOrd="0" presId="urn:microsoft.com/office/officeart/2011/layout/HexagonRadial"/>
    <dgm:cxn modelId="{B900B425-8409-4F8A-844E-703608AFE76E}" type="presParOf" srcId="{B4B28E17-1354-4CE2-AD88-CC90290B41DE}" destId="{563B5278-1AB6-4783-853D-9B11CA9585BB}" srcOrd="0" destOrd="0" presId="urn:microsoft.com/office/officeart/2011/layout/HexagonRadial"/>
    <dgm:cxn modelId="{BD638060-DB06-448C-8A69-9DE551F1841E}" type="presParOf" srcId="{C85DAEA6-6130-4757-A87E-A7CFA32F1894}" destId="{88FC13FE-E490-4119-9C16-3BC578811266}" srcOrd="4" destOrd="0" presId="urn:microsoft.com/office/officeart/2011/layout/HexagonRadial"/>
    <dgm:cxn modelId="{426782FB-A874-4D8A-8084-83E85C00037C}" type="presParOf" srcId="{C85DAEA6-6130-4757-A87E-A7CFA32F1894}" destId="{0EC32E15-FA2F-4325-8C74-8D215C5EA017}" srcOrd="5" destOrd="0" presId="urn:microsoft.com/office/officeart/2011/layout/HexagonRadial"/>
    <dgm:cxn modelId="{F3A97C85-6FE8-44C0-9D76-5634AFBF92C4}" type="presParOf" srcId="{0EC32E15-FA2F-4325-8C74-8D215C5EA017}" destId="{D10BA03F-0813-459A-A1E8-94FE1065CA41}" srcOrd="0" destOrd="0" presId="urn:microsoft.com/office/officeart/2011/layout/HexagonRadial"/>
    <dgm:cxn modelId="{6463436C-417D-4C6F-A9C3-519184176B42}" type="presParOf" srcId="{C85DAEA6-6130-4757-A87E-A7CFA32F1894}" destId="{6EB5914D-406B-4D0B-8348-FE010789FCE7}" srcOrd="6" destOrd="0" presId="urn:microsoft.com/office/officeart/2011/layout/HexagonRadial"/>
    <dgm:cxn modelId="{50F16DE9-2C99-465C-A84F-E0C3BECDAED0}" type="presParOf" srcId="{C85DAEA6-6130-4757-A87E-A7CFA32F1894}" destId="{14A1E83B-C6BD-43C6-B9E1-4CE74D54417A}" srcOrd="7" destOrd="0" presId="urn:microsoft.com/office/officeart/2011/layout/HexagonRadial"/>
    <dgm:cxn modelId="{E89D7273-2FCF-4649-B69B-0E0D042DC093}" type="presParOf" srcId="{14A1E83B-C6BD-43C6-B9E1-4CE74D54417A}" destId="{416A4BCC-0C6C-4D8B-8D16-248E175E81D6}" srcOrd="0" destOrd="0" presId="urn:microsoft.com/office/officeart/2011/layout/HexagonRadial"/>
    <dgm:cxn modelId="{7AFF0B82-B78E-4955-BC95-E7EF70D3BDA3}" type="presParOf" srcId="{C85DAEA6-6130-4757-A87E-A7CFA32F1894}" destId="{12614A47-2215-49BC-A6EC-8163E955A6CF}" srcOrd="8" destOrd="0" presId="urn:microsoft.com/office/officeart/2011/layout/HexagonRadial"/>
    <dgm:cxn modelId="{95F12213-8411-4099-AA7C-26F31FA5D814}" type="presParOf" srcId="{C85DAEA6-6130-4757-A87E-A7CFA32F1894}" destId="{B3902538-7815-4F70-A832-EA26128BB06E}" srcOrd="9" destOrd="0" presId="urn:microsoft.com/office/officeart/2011/layout/HexagonRadial"/>
    <dgm:cxn modelId="{6751C325-C055-444D-8AA9-972A2AAD13A9}" type="presParOf" srcId="{B3902538-7815-4F70-A832-EA26128BB06E}" destId="{E20234EB-33E3-41BB-9475-B78B9C6A8EF7}" srcOrd="0" destOrd="0" presId="urn:microsoft.com/office/officeart/2011/layout/HexagonRadial"/>
    <dgm:cxn modelId="{FAA673B9-8342-46EF-982B-4BBE9C496B08}" type="presParOf" srcId="{C85DAEA6-6130-4757-A87E-A7CFA32F1894}" destId="{8D2B944A-A83B-4192-9727-04840524FAD2}" srcOrd="10" destOrd="0" presId="urn:microsoft.com/office/officeart/2011/layout/HexagonRadial"/>
    <dgm:cxn modelId="{39A03153-B532-45F1-BE14-FB0EC10E986F}" type="presParOf" srcId="{C85DAEA6-6130-4757-A87E-A7CFA32F1894}" destId="{46C79581-7E28-414B-B5AA-CB5D6D0F2118}" srcOrd="11" destOrd="0" presId="urn:microsoft.com/office/officeart/2011/layout/HexagonRadial"/>
    <dgm:cxn modelId="{FB1D8E8B-E7C6-4723-8F60-3E223DF5B2AF}" type="presParOf" srcId="{46C79581-7E28-414B-B5AA-CB5D6D0F2118}" destId="{671C5F0D-16BF-4AA6-8EE2-3D11988C8CAA}" srcOrd="0" destOrd="0" presId="urn:microsoft.com/office/officeart/2011/layout/HexagonRadial"/>
    <dgm:cxn modelId="{3221D188-261E-446C-818F-BC1F12180F5B}" type="presParOf" srcId="{C85DAEA6-6130-4757-A87E-A7CFA32F1894}" destId="{C5BB5F72-31A4-4CB3-A9C6-B74798ADC5E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A8A4E-793C-4F63-B23A-DFF1CFA788CF}">
      <dsp:nvSpPr>
        <dsp:cNvPr id="0" name=""/>
        <dsp:cNvSpPr/>
      </dsp:nvSpPr>
      <dsp:spPr>
        <a:xfrm>
          <a:off x="2777757" y="4146826"/>
          <a:ext cx="3329494" cy="2279372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Естественнонаучная грамотность</a:t>
          </a:r>
        </a:p>
      </dsp:txBody>
      <dsp:txXfrm>
        <a:off x="3272287" y="4485381"/>
        <a:ext cx="2340434" cy="1602262"/>
      </dsp:txXfrm>
    </dsp:sp>
    <dsp:sp modelId="{563B5278-1AB6-4783-853D-9B11CA9585BB}">
      <dsp:nvSpPr>
        <dsp:cNvPr id="0" name=""/>
        <dsp:cNvSpPr/>
      </dsp:nvSpPr>
      <dsp:spPr>
        <a:xfrm>
          <a:off x="3571300" y="819532"/>
          <a:ext cx="994173" cy="85661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8A1664-2902-4EBD-BC6E-E2FCF4E31651}">
      <dsp:nvSpPr>
        <dsp:cNvPr id="0" name=""/>
        <dsp:cNvSpPr/>
      </dsp:nvSpPr>
      <dsp:spPr>
        <a:xfrm>
          <a:off x="2985801" y="78049"/>
          <a:ext cx="2835946" cy="2024194"/>
        </a:xfrm>
        <a:prstGeom prst="hexagon">
          <a:avLst>
            <a:gd name="adj" fmla="val 28570"/>
            <a:gd name="vf" fmla="val 115470"/>
          </a:avLst>
        </a:prstGeom>
        <a:solidFill>
          <a:schemeClr val="tx2">
            <a:lumMod val="20000"/>
            <a:lumOff val="80000"/>
            <a:alpha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Математическая грамотность</a:t>
          </a:r>
        </a:p>
      </dsp:txBody>
      <dsp:txXfrm>
        <a:off x="3414901" y="384325"/>
        <a:ext cx="1977746" cy="1411642"/>
      </dsp:txXfrm>
    </dsp:sp>
    <dsp:sp modelId="{D10BA03F-0813-459A-A1E8-94FE1065CA41}">
      <dsp:nvSpPr>
        <dsp:cNvPr id="0" name=""/>
        <dsp:cNvSpPr/>
      </dsp:nvSpPr>
      <dsp:spPr>
        <a:xfrm flipV="1">
          <a:off x="7200674" y="0"/>
          <a:ext cx="729992" cy="375624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C13FE-E490-4119-9C16-3BC578811266}">
      <dsp:nvSpPr>
        <dsp:cNvPr id="0" name=""/>
        <dsp:cNvSpPr/>
      </dsp:nvSpPr>
      <dsp:spPr>
        <a:xfrm>
          <a:off x="5431489" y="1170767"/>
          <a:ext cx="2367603" cy="186809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Читательская грамотность</a:t>
          </a:r>
        </a:p>
      </dsp:txBody>
      <dsp:txXfrm>
        <a:off x="5806694" y="1466813"/>
        <a:ext cx="1617193" cy="1276004"/>
      </dsp:txXfrm>
    </dsp:sp>
    <dsp:sp modelId="{416A4BCC-0C6C-4D8B-8D16-248E175E81D6}">
      <dsp:nvSpPr>
        <dsp:cNvPr id="0" name=""/>
        <dsp:cNvSpPr/>
      </dsp:nvSpPr>
      <dsp:spPr>
        <a:xfrm>
          <a:off x="7460817" y="0"/>
          <a:ext cx="994173" cy="544411"/>
        </a:xfrm>
        <a:prstGeom prst="hexagon">
          <a:avLst>
            <a:gd name="adj" fmla="val 28900"/>
            <a:gd name="vf" fmla="val 11547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5914D-406B-4D0B-8348-FE010789FCE7}">
      <dsp:nvSpPr>
        <dsp:cNvPr id="0" name=""/>
        <dsp:cNvSpPr/>
      </dsp:nvSpPr>
      <dsp:spPr>
        <a:xfrm>
          <a:off x="5486401" y="3124198"/>
          <a:ext cx="2159355" cy="186809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7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Финансовая грамотность</a:t>
          </a:r>
        </a:p>
      </dsp:txBody>
      <dsp:txXfrm>
        <a:off x="5844252" y="3433781"/>
        <a:ext cx="1443653" cy="1248930"/>
      </dsp:txXfrm>
    </dsp:sp>
    <dsp:sp modelId="{E20234EB-33E3-41BB-9475-B78B9C6A8EF7}">
      <dsp:nvSpPr>
        <dsp:cNvPr id="0" name=""/>
        <dsp:cNvSpPr/>
      </dsp:nvSpPr>
      <dsp:spPr>
        <a:xfrm>
          <a:off x="7122621" y="0"/>
          <a:ext cx="994173" cy="856612"/>
        </a:xfrm>
        <a:prstGeom prst="hexagon">
          <a:avLst>
            <a:gd name="adj" fmla="val 28900"/>
            <a:gd name="vf" fmla="val 11547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14A47-2215-49BC-A6EC-8163E955A6CF}">
      <dsp:nvSpPr>
        <dsp:cNvPr id="0" name=""/>
        <dsp:cNvSpPr/>
      </dsp:nvSpPr>
      <dsp:spPr>
        <a:xfrm>
          <a:off x="914396" y="3124208"/>
          <a:ext cx="2471576" cy="186809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Глобальные компетенции</a:t>
          </a:r>
        </a:p>
      </dsp:txBody>
      <dsp:txXfrm>
        <a:off x="1298266" y="3414349"/>
        <a:ext cx="1703836" cy="1287814"/>
      </dsp:txXfrm>
    </dsp:sp>
    <dsp:sp modelId="{671C5F0D-16BF-4AA6-8EE2-3D11988C8CAA}">
      <dsp:nvSpPr>
        <dsp:cNvPr id="0" name=""/>
        <dsp:cNvSpPr/>
      </dsp:nvSpPr>
      <dsp:spPr>
        <a:xfrm>
          <a:off x="6966516" y="0"/>
          <a:ext cx="994173" cy="856612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B944A-A83B-4192-9727-04840524FAD2}">
      <dsp:nvSpPr>
        <dsp:cNvPr id="0" name=""/>
        <dsp:cNvSpPr/>
      </dsp:nvSpPr>
      <dsp:spPr>
        <a:xfrm>
          <a:off x="1295395" y="1143004"/>
          <a:ext cx="2159355" cy="186809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Креативное мышление</a:t>
          </a:r>
        </a:p>
      </dsp:txBody>
      <dsp:txXfrm>
        <a:off x="1653246" y="1452587"/>
        <a:ext cx="1443653" cy="1248930"/>
      </dsp:txXfrm>
    </dsp:sp>
    <dsp:sp modelId="{C5BB5F72-31A4-4CB3-A9C6-B74798ADC5EA}">
      <dsp:nvSpPr>
        <dsp:cNvPr id="0" name=""/>
        <dsp:cNvSpPr/>
      </dsp:nvSpPr>
      <dsp:spPr>
        <a:xfrm>
          <a:off x="2959848" y="2209791"/>
          <a:ext cx="2992002" cy="1868096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9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Функциональная грамотность</a:t>
          </a:r>
        </a:p>
      </dsp:txBody>
      <dsp:txXfrm>
        <a:off x="3387087" y="2476543"/>
        <a:ext cx="2137524" cy="1334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B97A0-08B2-4818-9959-29F14A0BCAA9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0" y="771525"/>
            <a:ext cx="6858000" cy="3857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259E6-E9FA-43FA-9DB9-906774535C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2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259E6-E9FA-43FA-9DB9-906774535CF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7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259E6-E9FA-43FA-9DB9-906774535C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36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9561F8-64FC-4474-8A5E-76A4DB6167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4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ЦВЕТ Титульный слайд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60920C-D4C1-4026-9DDF-434F6E0E00E5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DE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1F67ED5D-72EF-44F7-9381-B061FF40A215}"/>
              </a:ext>
            </a:extLst>
          </p:cNvPr>
          <p:cNvSpPr/>
          <p:nvPr userDrawn="1"/>
        </p:nvSpPr>
        <p:spPr>
          <a:xfrm>
            <a:off x="-304800" y="1337956"/>
            <a:ext cx="3081195" cy="8949044"/>
          </a:xfrm>
          <a:custGeom>
            <a:avLst/>
            <a:gdLst/>
            <a:ahLst/>
            <a:cxnLst/>
            <a:rect l="l" t="t" r="r" b="b"/>
            <a:pathLst>
              <a:path w="3201670" h="9822180">
                <a:moveTo>
                  <a:pt x="772547" y="0"/>
                </a:moveTo>
                <a:lnTo>
                  <a:pt x="3201131" y="9821615"/>
                </a:lnTo>
                <a:lnTo>
                  <a:pt x="0" y="9821615"/>
                </a:lnTo>
                <a:lnTo>
                  <a:pt x="0" y="191027"/>
                </a:lnTo>
                <a:lnTo>
                  <a:pt x="772547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D7536838-2E4B-465C-BEE1-E949F8315722}"/>
              </a:ext>
            </a:extLst>
          </p:cNvPr>
          <p:cNvSpPr/>
          <p:nvPr userDrawn="1"/>
        </p:nvSpPr>
        <p:spPr>
          <a:xfrm>
            <a:off x="0" y="0"/>
            <a:ext cx="3101790" cy="10026650"/>
          </a:xfrm>
          <a:custGeom>
            <a:avLst/>
            <a:gdLst/>
            <a:ahLst/>
            <a:cxnLst/>
            <a:rect l="l" t="t" r="r" b="b"/>
            <a:pathLst>
              <a:path w="3518535" h="8934450">
                <a:moveTo>
                  <a:pt x="3518216" y="0"/>
                </a:moveTo>
                <a:lnTo>
                  <a:pt x="0" y="8934210"/>
                </a:lnTo>
                <a:lnTo>
                  <a:pt x="0" y="0"/>
                </a:lnTo>
                <a:lnTo>
                  <a:pt x="3518216" y="0"/>
                </a:lnTo>
                <a:close/>
              </a:path>
            </a:pathLst>
          </a:custGeom>
          <a:solidFill>
            <a:srgbClr val="F7C9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55EBB-E16F-40BA-8CF4-F1261D42C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4A07D7-B09F-4D7B-BAB5-50B5C585A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EA6905-C727-4792-B1C5-81339BDC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D346E8-B6D3-45BD-9B7A-A7726016F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94394-9EE1-433A-A92C-6F2BED69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EBF1C81-62EA-463C-9AB4-69964DA43E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7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729A24-29BF-460E-8FD5-3E03BF68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2FE07-0D70-415A-B277-0ED4DFAB0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478AC9-5AA7-488F-A001-0D1C7DB51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423E0F-47DA-46A7-9912-95DA6DDC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783E3D-DA24-4212-B8F1-6CF57423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8674C6-F5F9-4F95-A762-C43E94008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9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712C0-1D4C-41C9-AE02-31194AF2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93C1CF-DBE5-4793-83F6-D67C71232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51C15B-A0AC-4954-8377-64539EF5A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874333-2830-4A39-B325-1634944BA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D9478C-EB43-44BF-A872-39FDF5949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89D8BBA-64E9-4CC5-B557-7BD2F387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20F02B7-CC7B-41CC-B92D-0E7F9B365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0390AD-1EFA-439D-B8C3-4CB869CD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126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ЦВЕТ Пустой слайд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BBAC997-BB3D-4DDF-B193-4BCC7E88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10129C5-F1D5-4B94-A0DD-F5FFEF2A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9A013C-4DB7-4BEE-9D3F-78DE4BDC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11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ЦВЕТ Заголовок и объект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C8B4AE1-EAB5-46B7-9AE3-C3ED6E934F8D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DE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9D5C9-51F2-407D-B8A4-84BDF075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C5A8C1-7FC1-45EA-8A61-582C17D74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2CA47D-BF78-4835-AC49-576A15E6E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4FF8-D8E7-48CC-AB8F-2956899B2B2E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92088-85C6-4C3E-B2A7-263BA221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7C2DAA-C125-4FF5-8550-63343BC34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D9C0-9750-4C91-9416-F63D02A749C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2D7DF31-192D-4D35-91AC-3189CA551E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8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ЦВЕТ Заголовок раздела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ECE6E65A-F900-461E-990F-2D792E5B0B20}"/>
              </a:ext>
            </a:extLst>
          </p:cNvPr>
          <p:cNvSpPr/>
          <p:nvPr userDrawn="1"/>
        </p:nvSpPr>
        <p:spPr>
          <a:xfrm>
            <a:off x="13599500" y="0"/>
            <a:ext cx="4859655" cy="6885590"/>
          </a:xfrm>
          <a:custGeom>
            <a:avLst/>
            <a:gdLst/>
            <a:ahLst/>
            <a:cxnLst/>
            <a:rect l="l" t="t" r="r" b="b"/>
            <a:pathLst>
              <a:path w="3239769" h="7914640">
                <a:moveTo>
                  <a:pt x="0" y="0"/>
                </a:moveTo>
                <a:lnTo>
                  <a:pt x="3239349" y="0"/>
                </a:lnTo>
                <a:lnTo>
                  <a:pt x="3239349" y="7659859"/>
                </a:lnTo>
                <a:lnTo>
                  <a:pt x="2398835" y="7914610"/>
                </a:lnTo>
                <a:lnTo>
                  <a:pt x="0" y="0"/>
                </a:lnTo>
                <a:close/>
              </a:path>
            </a:pathLst>
          </a:custGeom>
          <a:solidFill>
            <a:srgbClr val="FAFEFF"/>
          </a:solidFill>
        </p:spPr>
        <p:txBody>
          <a:bodyPr wrap="square" lIns="0" tIns="0" rIns="0" bIns="0" rtlCol="0"/>
          <a:lstStyle/>
          <a:p>
            <a:endParaRPr sz="2700"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DD04E3A4-681C-4B08-9FE6-69C01C9F8C47}"/>
              </a:ext>
            </a:extLst>
          </p:cNvPr>
          <p:cNvSpPr/>
          <p:nvPr userDrawn="1"/>
        </p:nvSpPr>
        <p:spPr>
          <a:xfrm>
            <a:off x="14644690" y="1337955"/>
            <a:ext cx="3814466" cy="8949045"/>
          </a:xfrm>
          <a:custGeom>
            <a:avLst/>
            <a:gdLst/>
            <a:ahLst/>
            <a:cxnLst/>
            <a:rect l="l" t="t" r="r" b="b"/>
            <a:pathLst>
              <a:path w="3622040" h="9558020">
                <a:moveTo>
                  <a:pt x="0" y="9558000"/>
                </a:moveTo>
                <a:lnTo>
                  <a:pt x="3621422" y="0"/>
                </a:lnTo>
                <a:lnTo>
                  <a:pt x="3621422" y="9558000"/>
                </a:lnTo>
                <a:lnTo>
                  <a:pt x="0" y="9558000"/>
                </a:lnTo>
                <a:close/>
              </a:path>
            </a:pathLst>
          </a:custGeom>
          <a:solidFill>
            <a:srgbClr val="F7C9C9"/>
          </a:solidFill>
        </p:spPr>
        <p:txBody>
          <a:bodyPr wrap="square" lIns="0" tIns="0" rIns="0" bIns="0" rtlCol="0"/>
          <a:lstStyle/>
          <a:p>
            <a:endParaRPr sz="270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8864F-EAEB-4C28-963F-8BD810CA4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EB49DB-EAEA-4D29-BBFC-2127AB8C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3A8393-7CF1-47B6-82BB-856B2CC6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4FF8-D8E7-48CC-AB8F-2956899B2B2E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8AA88F-F4CD-4B10-A187-833F6547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591C8-FA54-4187-8F29-3F81CB537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D9C0-9750-4C91-9416-F63D02A749C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7DAB922-1947-4B48-9CD9-E20529A51A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1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ЦВЕТ Только заголовок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E46D35B-8C91-4FA8-8A08-8992421E355C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DE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D2045391-EBBF-42FA-8D80-1A2549526E89}"/>
              </a:ext>
            </a:extLst>
          </p:cNvPr>
          <p:cNvSpPr/>
          <p:nvPr userDrawn="1"/>
        </p:nvSpPr>
        <p:spPr>
          <a:xfrm>
            <a:off x="118992" y="0"/>
            <a:ext cx="3919608" cy="7686675"/>
          </a:xfrm>
          <a:custGeom>
            <a:avLst/>
            <a:gdLst/>
            <a:ahLst/>
            <a:cxnLst/>
            <a:rect l="l" t="t" r="r" b="b"/>
            <a:pathLst>
              <a:path w="6016625" h="10168255">
                <a:moveTo>
                  <a:pt x="6016129" y="0"/>
                </a:moveTo>
                <a:lnTo>
                  <a:pt x="3881485" y="10167714"/>
                </a:lnTo>
                <a:lnTo>
                  <a:pt x="0" y="9352822"/>
                </a:lnTo>
                <a:lnTo>
                  <a:pt x="0" y="0"/>
                </a:lnTo>
                <a:lnTo>
                  <a:pt x="6016129" y="0"/>
                </a:lnTo>
                <a:close/>
              </a:path>
            </a:pathLst>
          </a:custGeom>
          <a:solidFill>
            <a:srgbClr val="F9D3D3"/>
          </a:solidFill>
        </p:spPr>
        <p:txBody>
          <a:bodyPr wrap="square" lIns="0" tIns="0" rIns="0" bIns="0" rtlCol="0"/>
          <a:lstStyle/>
          <a:p>
            <a:endParaRPr sz="2700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C629CF12-277D-4E3C-B383-A20CF458C90C}"/>
              </a:ext>
            </a:extLst>
          </p:cNvPr>
          <p:cNvSpPr/>
          <p:nvPr userDrawn="1"/>
        </p:nvSpPr>
        <p:spPr>
          <a:xfrm>
            <a:off x="0" y="-1"/>
            <a:ext cx="3276600" cy="10287001"/>
          </a:xfrm>
          <a:custGeom>
            <a:avLst/>
            <a:gdLst/>
            <a:ahLst/>
            <a:cxnLst/>
            <a:rect l="l" t="t" r="r" b="b"/>
            <a:pathLst>
              <a:path w="5968365" h="10287000">
                <a:moveTo>
                  <a:pt x="5967967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2028890" y="0"/>
                </a:lnTo>
                <a:lnTo>
                  <a:pt x="5967967" y="10286999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 sz="270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DA4C31-96E7-48AF-A687-8D923B5D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3F1C8B-9B9B-4CB5-ABC9-65386598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4FF8-D8E7-48CC-AB8F-2956899B2B2E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8CC12D-9379-4394-AC97-B96FCE0E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9F273B8-0F4F-4D07-9440-2738D886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D9C0-9750-4C91-9416-F63D02A749C0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9E2195A-1764-4076-AD1E-487E067AFA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0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ЦВЕТ Титульный слайд 2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D6AD668-87D2-4B95-9794-C59EA51DD4D5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CDE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74D5AE81-0E8F-4F6C-82C1-32945BA5A249}"/>
              </a:ext>
            </a:extLst>
          </p:cNvPr>
          <p:cNvSpPr/>
          <p:nvPr userDrawn="1"/>
        </p:nvSpPr>
        <p:spPr>
          <a:xfrm>
            <a:off x="4895101" y="5225762"/>
            <a:ext cx="3963670" cy="5061585"/>
          </a:xfrm>
          <a:custGeom>
            <a:avLst/>
            <a:gdLst/>
            <a:ahLst/>
            <a:cxnLst/>
            <a:rect l="l" t="t" r="r" b="b"/>
            <a:pathLst>
              <a:path w="3963670" h="5061584">
                <a:moveTo>
                  <a:pt x="2793361" y="0"/>
                </a:moveTo>
                <a:lnTo>
                  <a:pt x="3963339" y="5061237"/>
                </a:lnTo>
                <a:lnTo>
                  <a:pt x="1020709" y="5061237"/>
                </a:lnTo>
                <a:lnTo>
                  <a:pt x="0" y="645725"/>
                </a:lnTo>
                <a:lnTo>
                  <a:pt x="2793361" y="0"/>
                </a:lnTo>
                <a:close/>
              </a:path>
            </a:pathLst>
          </a:custGeom>
          <a:solidFill>
            <a:srgbClr val="FAF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F047A89-CC26-4C62-93B5-2844DED3E1B8}"/>
              </a:ext>
            </a:extLst>
          </p:cNvPr>
          <p:cNvSpPr/>
          <p:nvPr userDrawn="1"/>
        </p:nvSpPr>
        <p:spPr>
          <a:xfrm>
            <a:off x="3117987" y="3"/>
            <a:ext cx="6532245" cy="10287000"/>
          </a:xfrm>
          <a:custGeom>
            <a:avLst/>
            <a:gdLst/>
            <a:ahLst/>
            <a:cxnLst/>
            <a:rect l="l" t="t" r="r" b="b"/>
            <a:pathLst>
              <a:path w="6532245" h="10287000">
                <a:moveTo>
                  <a:pt x="6531936" y="0"/>
                </a:moveTo>
                <a:lnTo>
                  <a:pt x="2880561" y="10286996"/>
                </a:lnTo>
                <a:lnTo>
                  <a:pt x="0" y="10286996"/>
                </a:lnTo>
                <a:lnTo>
                  <a:pt x="3651376" y="0"/>
                </a:lnTo>
                <a:lnTo>
                  <a:pt x="6531936" y="0"/>
                </a:lnTo>
                <a:close/>
              </a:path>
            </a:pathLst>
          </a:custGeom>
          <a:solidFill>
            <a:srgbClr val="F9D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555EBB-E16F-40BA-8CF4-F1261D42C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4A07D7-B09F-4D7B-BAB5-50B5C585A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EA6905-C727-4792-B1C5-81339BDC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D346E8-B6D3-45BD-9B7A-A7726016F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94394-9EE1-433A-A92C-6F2BED69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C5B90C2-218E-4A49-A753-28F4997A54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2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ЦВЕТ Заголовок и объект 2">
    <p:bg>
      <p:bgPr>
        <a:solidFill>
          <a:srgbClr val="F9D3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531E4B1-D8A0-4045-8C72-EC25A9EF6211}"/>
              </a:ext>
            </a:extLst>
          </p:cNvPr>
          <p:cNvSpPr/>
          <p:nvPr userDrawn="1"/>
        </p:nvSpPr>
        <p:spPr>
          <a:xfrm>
            <a:off x="0" y="-5"/>
            <a:ext cx="18288000" cy="10287000"/>
          </a:xfrm>
          <a:prstGeom prst="rect">
            <a:avLst/>
          </a:prstGeom>
          <a:solidFill>
            <a:srgbClr val="F9D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29DA079-E306-44F7-94A8-94DAE326A2D9}"/>
              </a:ext>
            </a:extLst>
          </p:cNvPr>
          <p:cNvSpPr/>
          <p:nvPr userDrawn="1"/>
        </p:nvSpPr>
        <p:spPr>
          <a:xfrm>
            <a:off x="0" y="5"/>
            <a:ext cx="10602595" cy="10287000"/>
          </a:xfrm>
          <a:custGeom>
            <a:avLst/>
            <a:gdLst/>
            <a:ahLst/>
            <a:cxnLst/>
            <a:rect l="l" t="t" r="r" b="b"/>
            <a:pathLst>
              <a:path w="10602595" h="10287000">
                <a:moveTo>
                  <a:pt x="10601978" y="0"/>
                </a:moveTo>
                <a:lnTo>
                  <a:pt x="7837783" y="10286994"/>
                </a:lnTo>
                <a:lnTo>
                  <a:pt x="0" y="10286994"/>
                </a:lnTo>
                <a:lnTo>
                  <a:pt x="0" y="0"/>
                </a:lnTo>
                <a:lnTo>
                  <a:pt x="10601978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113E7-5655-4078-99EE-5571B147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416DD-0DFB-43C7-B1BF-2C02650A8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EB26F4-6130-4DC6-A5A6-3059DAEB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3D7664-018B-458F-84BA-E4707B24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BBC31-136D-4135-A0BF-B96318B9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9BBAF5-1D19-4CCA-B32F-FC474596D1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ЦВЕТ_Заголовок и объект 2">
    <p:bg>
      <p:bgPr>
        <a:solidFill>
          <a:srgbClr val="CD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531E4B1-D8A0-4045-8C72-EC25A9EF6211}"/>
              </a:ext>
            </a:extLst>
          </p:cNvPr>
          <p:cNvSpPr/>
          <p:nvPr userDrawn="1"/>
        </p:nvSpPr>
        <p:spPr>
          <a:xfrm>
            <a:off x="0" y="-5"/>
            <a:ext cx="18288000" cy="10287000"/>
          </a:xfrm>
          <a:prstGeom prst="rect">
            <a:avLst/>
          </a:prstGeom>
          <a:solidFill>
            <a:srgbClr val="CDE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29DA079-E306-44F7-94A8-94DAE326A2D9}"/>
              </a:ext>
            </a:extLst>
          </p:cNvPr>
          <p:cNvSpPr/>
          <p:nvPr userDrawn="1"/>
        </p:nvSpPr>
        <p:spPr>
          <a:xfrm>
            <a:off x="0" y="5"/>
            <a:ext cx="10602595" cy="10287000"/>
          </a:xfrm>
          <a:custGeom>
            <a:avLst/>
            <a:gdLst/>
            <a:ahLst/>
            <a:cxnLst/>
            <a:rect l="l" t="t" r="r" b="b"/>
            <a:pathLst>
              <a:path w="10602595" h="10287000">
                <a:moveTo>
                  <a:pt x="10601978" y="0"/>
                </a:moveTo>
                <a:lnTo>
                  <a:pt x="7837783" y="10286994"/>
                </a:lnTo>
                <a:lnTo>
                  <a:pt x="0" y="10286994"/>
                </a:lnTo>
                <a:lnTo>
                  <a:pt x="0" y="0"/>
                </a:lnTo>
                <a:lnTo>
                  <a:pt x="10601978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113E7-5655-4078-99EE-5571B147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E416DD-0DFB-43C7-B1BF-2C02650A8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EB26F4-6130-4DC6-A5A6-3059DAEB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3D7664-018B-458F-84BA-E4707B24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BBC31-136D-4135-A0BF-B96318B9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9BBAF5-1D19-4CCA-B32F-FC474596D1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5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ЦВЕТ Заголовок раздела 2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70214E6-9CF6-4C20-AFDE-D32FC5C65DA7}"/>
              </a:ext>
            </a:extLst>
          </p:cNvPr>
          <p:cNvSpPr/>
          <p:nvPr userDrawn="1"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6570D5E9-C93C-42DA-B7C5-5C7327C578DC}"/>
              </a:ext>
            </a:extLst>
          </p:cNvPr>
          <p:cNvSpPr/>
          <p:nvPr userDrawn="1"/>
        </p:nvSpPr>
        <p:spPr>
          <a:xfrm>
            <a:off x="0" y="465385"/>
            <a:ext cx="3201670" cy="9822180"/>
          </a:xfrm>
          <a:custGeom>
            <a:avLst/>
            <a:gdLst/>
            <a:ahLst/>
            <a:cxnLst/>
            <a:rect l="l" t="t" r="r" b="b"/>
            <a:pathLst>
              <a:path w="3201670" h="9822180">
                <a:moveTo>
                  <a:pt x="772547" y="0"/>
                </a:moveTo>
                <a:lnTo>
                  <a:pt x="3201130" y="9821613"/>
                </a:lnTo>
                <a:lnTo>
                  <a:pt x="0" y="9821613"/>
                </a:lnTo>
                <a:lnTo>
                  <a:pt x="0" y="191027"/>
                </a:lnTo>
                <a:lnTo>
                  <a:pt x="772547" y="0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4118DEB-1EB7-4A3A-AD61-83750F142DA2}"/>
              </a:ext>
            </a:extLst>
          </p:cNvPr>
          <p:cNvSpPr/>
          <p:nvPr userDrawn="1"/>
        </p:nvSpPr>
        <p:spPr>
          <a:xfrm>
            <a:off x="4697" y="0"/>
            <a:ext cx="3518535" cy="8934450"/>
          </a:xfrm>
          <a:custGeom>
            <a:avLst/>
            <a:gdLst/>
            <a:ahLst/>
            <a:cxnLst/>
            <a:rect l="l" t="t" r="r" b="b"/>
            <a:pathLst>
              <a:path w="3518535" h="8934450">
                <a:moveTo>
                  <a:pt x="0" y="8934209"/>
                </a:moveTo>
                <a:lnTo>
                  <a:pt x="0" y="0"/>
                </a:lnTo>
                <a:lnTo>
                  <a:pt x="3518215" y="0"/>
                </a:lnTo>
                <a:lnTo>
                  <a:pt x="0" y="8934209"/>
                </a:lnTo>
                <a:close/>
              </a:path>
            </a:pathLst>
          </a:custGeom>
          <a:solidFill>
            <a:srgbClr val="FAFE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3C4D11-A504-4607-89FD-5C7EBB42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2C7BBA-3B05-4EBA-BE6F-7C6932FA4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58F54F-411F-42DA-A3B7-AF4F5488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574CCF-43C2-472F-807E-403EBFB76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E7F08D-5AE6-4A3F-A749-B5972314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2CE34D4-AA86-472D-A84A-22A987C5A8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77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ЦВЕТ Только заголовок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968A2945-50A8-4F85-AB2D-3C4906B4E793}"/>
              </a:ext>
            </a:extLst>
          </p:cNvPr>
          <p:cNvSpPr/>
          <p:nvPr userDrawn="1"/>
        </p:nvSpPr>
        <p:spPr>
          <a:xfrm>
            <a:off x="6057900" y="0"/>
            <a:ext cx="12235180" cy="5591175"/>
          </a:xfrm>
          <a:custGeom>
            <a:avLst/>
            <a:gdLst/>
            <a:ahLst/>
            <a:cxnLst/>
            <a:rect l="l" t="t" r="r" b="b"/>
            <a:pathLst>
              <a:path w="12235180" h="5591175">
                <a:moveTo>
                  <a:pt x="12235092" y="0"/>
                </a:moveTo>
                <a:lnTo>
                  <a:pt x="12235092" y="5591124"/>
                </a:lnTo>
                <a:lnTo>
                  <a:pt x="0" y="0"/>
                </a:lnTo>
                <a:lnTo>
                  <a:pt x="12235092" y="0"/>
                </a:lnTo>
                <a:close/>
              </a:path>
            </a:pathLst>
          </a:custGeom>
          <a:solidFill>
            <a:srgbClr val="F9D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7FF9DBE9-E86F-495C-8E5D-DBD20A1DE99C}"/>
              </a:ext>
            </a:extLst>
          </p:cNvPr>
          <p:cNvSpPr/>
          <p:nvPr userDrawn="1"/>
        </p:nvSpPr>
        <p:spPr>
          <a:xfrm>
            <a:off x="0" y="4918054"/>
            <a:ext cx="18288000" cy="5369560"/>
          </a:xfrm>
          <a:custGeom>
            <a:avLst/>
            <a:gdLst/>
            <a:ahLst/>
            <a:cxnLst/>
            <a:rect l="l" t="t" r="r" b="b"/>
            <a:pathLst>
              <a:path w="18288000" h="5369559">
                <a:moveTo>
                  <a:pt x="5421293" y="745955"/>
                </a:moveTo>
                <a:lnTo>
                  <a:pt x="18288000" y="0"/>
                </a:lnTo>
                <a:lnTo>
                  <a:pt x="18288000" y="5368945"/>
                </a:lnTo>
                <a:lnTo>
                  <a:pt x="0" y="5368945"/>
                </a:lnTo>
                <a:lnTo>
                  <a:pt x="0" y="1060258"/>
                </a:lnTo>
                <a:lnTo>
                  <a:pt x="5421293" y="745955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0631A-EBD2-4350-9E89-AE6CECF1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50945B-AE2C-4AF7-8ECB-9163227A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E24C953-D0E4-4C48-9440-25CF9F2F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69FD5A-4520-4A70-B902-9A39B9B8E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C8FF6BE-E79A-414A-B269-B2C4EFD9DF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9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5">
            <a:extLst>
              <a:ext uri="{FF2B5EF4-FFF2-40B4-BE49-F238E27FC236}">
                <a16:creationId xmlns:a16="http://schemas.microsoft.com/office/drawing/2014/main" id="{14172C05-6DE8-4377-AF45-6DA7B8F70D88}"/>
              </a:ext>
            </a:extLst>
          </p:cNvPr>
          <p:cNvSpPr/>
          <p:nvPr/>
        </p:nvSpPr>
        <p:spPr>
          <a:xfrm rot="10800000" flipH="1">
            <a:off x="15263324" y="-427"/>
            <a:ext cx="3025140" cy="8877727"/>
          </a:xfrm>
          <a:custGeom>
            <a:avLst/>
            <a:gdLst/>
            <a:ahLst/>
            <a:cxnLst/>
            <a:rect l="l" t="t" r="r" b="b"/>
            <a:pathLst>
              <a:path w="3025140" h="9735185">
                <a:moveTo>
                  <a:pt x="3024674" y="0"/>
                </a:moveTo>
                <a:lnTo>
                  <a:pt x="3024674" y="9734757"/>
                </a:lnTo>
                <a:lnTo>
                  <a:pt x="0" y="9734757"/>
                </a:lnTo>
                <a:lnTo>
                  <a:pt x="3024674" y="0"/>
                </a:lnTo>
                <a:close/>
              </a:path>
            </a:pathLst>
          </a:custGeom>
          <a:solidFill>
            <a:srgbClr val="F9D3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B8D7BAA6-8471-4848-B8FF-20833EFD6521}"/>
              </a:ext>
            </a:extLst>
          </p:cNvPr>
          <p:cNvSpPr/>
          <p:nvPr/>
        </p:nvSpPr>
        <p:spPr>
          <a:xfrm>
            <a:off x="15263324" y="1409700"/>
            <a:ext cx="3025140" cy="8877727"/>
          </a:xfrm>
          <a:custGeom>
            <a:avLst/>
            <a:gdLst/>
            <a:ahLst/>
            <a:cxnLst/>
            <a:rect l="l" t="t" r="r" b="b"/>
            <a:pathLst>
              <a:path w="3025140" h="9735185">
                <a:moveTo>
                  <a:pt x="3024674" y="0"/>
                </a:moveTo>
                <a:lnTo>
                  <a:pt x="3024674" y="9734757"/>
                </a:lnTo>
                <a:lnTo>
                  <a:pt x="0" y="9734757"/>
                </a:lnTo>
                <a:lnTo>
                  <a:pt x="3024674" y="0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AFF3EC-5614-4ECF-9CF5-A31CAB29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E66F02-D991-4C71-9715-DD10F4767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62B4C0-EEDB-4AA5-99AE-874B62F60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4CF6-A4CB-4503-90F0-66D6C9239A5C}" type="datetimeFigureOut">
              <a:rPr lang="ru-RU" smtClean="0"/>
              <a:t>08.06.2022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7FCDA-8664-439E-BE50-A379698A4B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E8F834-5D8B-4C31-BD80-27AD33069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7331-3078-4D78-8D1D-C77DB4DA6AC2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AE4DC31-A792-4718-95BF-8167901E798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999" y="159596"/>
            <a:ext cx="1054061" cy="117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4" r:id="rId2"/>
    <p:sldLayoutId id="2147483685" r:id="rId3"/>
    <p:sldLayoutId id="2147483686" r:id="rId4"/>
    <p:sldLayoutId id="2147483682" r:id="rId5"/>
    <p:sldLayoutId id="2147483668" r:id="rId6"/>
    <p:sldLayoutId id="2147483687" r:id="rId7"/>
    <p:sldLayoutId id="2147483669" r:id="rId8"/>
    <p:sldLayoutId id="2147483672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gos@ipk74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401433920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base.garant.ru/400907193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gos@ipk74.r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7">
            <a:extLst>
              <a:ext uri="{FF2B5EF4-FFF2-40B4-BE49-F238E27FC236}">
                <a16:creationId xmlns:a16="http://schemas.microsoft.com/office/drawing/2014/main" id="{931EAA6C-390A-4D70-8187-016946B46757}"/>
              </a:ext>
            </a:extLst>
          </p:cNvPr>
          <p:cNvSpPr/>
          <p:nvPr/>
        </p:nvSpPr>
        <p:spPr>
          <a:xfrm>
            <a:off x="4111883" y="9052419"/>
            <a:ext cx="13164819" cy="0"/>
          </a:xfrm>
          <a:custGeom>
            <a:avLst/>
            <a:gdLst/>
            <a:ahLst/>
            <a:cxnLst/>
            <a:rect l="l" t="t" r="r" b="b"/>
            <a:pathLst>
              <a:path w="13164819">
                <a:moveTo>
                  <a:pt x="0" y="0"/>
                </a:moveTo>
                <a:lnTo>
                  <a:pt x="13164470" y="0"/>
                </a:lnTo>
              </a:path>
            </a:pathLst>
          </a:custGeom>
          <a:ln w="55899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1277600" y="0"/>
            <a:ext cx="6734809" cy="10287000"/>
          </a:xfrm>
          <a:custGeom>
            <a:avLst/>
            <a:gdLst/>
            <a:ahLst/>
            <a:cxnLst/>
            <a:rect l="l" t="t" r="r" b="b"/>
            <a:pathLst>
              <a:path w="6734809" h="10287000">
                <a:moveTo>
                  <a:pt x="6734389" y="10286999"/>
                </a:moveTo>
                <a:lnTo>
                  <a:pt x="0" y="10286999"/>
                </a:lnTo>
                <a:lnTo>
                  <a:pt x="4967270" y="0"/>
                </a:lnTo>
                <a:lnTo>
                  <a:pt x="6734389" y="0"/>
                </a:lnTo>
                <a:lnTo>
                  <a:pt x="6734389" y="10286999"/>
                </a:lnTo>
                <a:close/>
              </a:path>
            </a:pathLst>
          </a:custGeom>
          <a:solidFill>
            <a:srgbClr val="F9D3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12876286" y="0"/>
            <a:ext cx="5412105" cy="9749790"/>
          </a:xfrm>
          <a:custGeom>
            <a:avLst/>
            <a:gdLst/>
            <a:ahLst/>
            <a:cxnLst/>
            <a:rect l="l" t="t" r="r" b="b"/>
            <a:pathLst>
              <a:path w="5412105" h="9749790">
                <a:moveTo>
                  <a:pt x="0" y="0"/>
                </a:moveTo>
                <a:lnTo>
                  <a:pt x="5411712" y="0"/>
                </a:lnTo>
                <a:lnTo>
                  <a:pt x="5411712" y="9749678"/>
                </a:lnTo>
                <a:lnTo>
                  <a:pt x="0" y="0"/>
                </a:lnTo>
                <a:close/>
              </a:path>
            </a:pathLst>
          </a:custGeom>
          <a:solidFill>
            <a:srgbClr val="FAFE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A733DDEE-2CE9-49D3-98B3-EE5180F8B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6843" y="2171700"/>
            <a:ext cx="14249400" cy="4535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сентября 2022г. обучающиеся 1-х классов начального общего образования и 5-х классов основного общего образования переходят на обучение по обновленным федеральным государственным образовательным стандартам начального и основного общего образования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00D8E58F-E71E-47F2-B4F6-5B6B776D0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3965" y="6362700"/>
            <a:ext cx="9021694" cy="3124200"/>
          </a:xfrm>
          <a:noFill/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Учебно-методический центр сопровождения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ФГОС общего образования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ДПО «Челябинский институт переподготовки и повышения квалификации работников образования»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fgos@ipk74.ru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8 (351) 263-33-43, 8 (351) 263-33-88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Челябинск, ул. Красноармейская, 88 (каб.411)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3078E56-7D97-46D0-87A5-A206EC7581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2712" y="114300"/>
            <a:ext cx="1158754" cy="12954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A726B32-0A58-46D2-96D0-A532D9F2AA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8115300"/>
            <a:ext cx="1505843" cy="149974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76600" y="1327596"/>
            <a:ext cx="10303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для родительской общественности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07164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072BDF1-B0A9-42FA-9587-63DCFC3711F1}"/>
              </a:ext>
            </a:extLst>
          </p:cNvPr>
          <p:cNvSpPr/>
          <p:nvPr/>
        </p:nvSpPr>
        <p:spPr>
          <a:xfrm>
            <a:off x="7772400" y="6516173"/>
            <a:ext cx="8229600" cy="18876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Реализация обновленных ФГОС НОО и ФГОС ООО начнется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с 1 сентября 2022г. в 1-х и 5-х классах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F1DCAC7-5D5A-4156-BC5A-F8DE5FF28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440860"/>
            <a:ext cx="1505843" cy="149974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752600" y="3695700"/>
            <a:ext cx="10439400" cy="1981200"/>
          </a:xfrm>
          <a:prstGeom prst="rect">
            <a:avLst/>
          </a:prstGeom>
          <a:solidFill>
            <a:srgbClr val="FADEDE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основного общего образования (утв. приказом Министерства просвещения РФ от 31 мая 2021 г. № 287)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https://base.garant.ru/401433920/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52600" y="1562100"/>
            <a:ext cx="10439400" cy="1981200"/>
          </a:xfrm>
          <a:prstGeom prst="rect">
            <a:avLst/>
          </a:prstGeom>
          <a:solidFill>
            <a:srgbClr val="FADEDE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 начального общего образования (утв. приказом Министерства просвещения РФ от 31 мая 2021 г. № 286)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https://base.garant.ru/400907193/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9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внимание, 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обновлённых ФГОС НОО и ФГОС ООО конкретизированы предметные результаты обучающихся по учебным предметам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2400300"/>
            <a:ext cx="15811500" cy="68659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Приведем несколько  примеров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«Русский язык» 1 класс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 первом классе обучающийся научится: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списывать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(без пропусков и искажений букв) слова и предложения, тексты объёмом не более 25 слов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 диктовку (без пропусков и искажений букв) слова, предложения из 3—5 слов, тексты объёмом не более 20 слов, правописание которых не расходится с произношением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«Литературное чтение» 1 класс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высказывания по содержанию произведения (не менее 3 предложений) по заданному алгоритму</a:t>
            </a:r>
          </a:p>
          <a:p>
            <a:pPr>
              <a:buFontTx/>
              <a:buChar char="-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сочинять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небольшие тексты по предложенному началу и др. (не менее 3 предложений)</a:t>
            </a:r>
          </a:p>
          <a:p>
            <a:pPr algn="just">
              <a:buFontTx/>
              <a:buChar char="-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наизусть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соблюдением орфоэпических и пунктуационных норм не менее 2 стихотворений о Родине, о детях, о семье, о родной природе в разные времена года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0200" y="2324100"/>
            <a:ext cx="4591050" cy="14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62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559594"/>
            <a:ext cx="10363200" cy="154781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Конкретизация предметных результатов 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основного общего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2324100"/>
            <a:ext cx="15773400" cy="69421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«Математика» 5 класс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задачи, содержащие зависимости, связывающие величины: скорость, время, расстояние; цена, количество, стоимость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 краткие записи, схемы, таблицы, обозначения при решении задач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«История» 5 класс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 Знание хронологии, работа с хронологией: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смысл основных хронологических понятий (век, тысячелетие, до нашей эры, наша эра)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 Знание исторических фактов, работа с фактами: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(называть) место, обстоятельства, участников, результаты важнейших событий истории Древнего мира;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группировать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факты по заданному признаку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«Биология» 5 класс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Перечислять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источники биологических знаний;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характеризовать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значение биологических знаний для современного человека; профессии, связанные с биологией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примеры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вклада российских (в том числе В. И. Вернадский, А. Л. Чижевский) и зарубежных (в том числе Аристотель, Теофраст, Гиппократ) учёных в развитие биологии</a:t>
            </a: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3335000" y="1333500"/>
            <a:ext cx="4572000" cy="1547812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деятельностная форма формулировок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CDCD0-C393-427F-92F4-478E107DC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"/>
            <a:ext cx="1505843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50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547689"/>
            <a:ext cx="15773400" cy="17764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начального общего образования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 несовершеннолетних обучающихся), 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выбрать учебный модуль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3771900"/>
            <a:ext cx="10782300" cy="5494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религиозных культур и светской этики»</a:t>
            </a:r>
            <a:endParaRPr lang="ru-RU" b="1" dirty="0"/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православной культуры»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исламской культуры»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иудейской культуры»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буддийской культуры»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религиозных культур народов России»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модуль «Основы светской этики»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gutrova_yv\Downloads\2022-06-08_15-16-4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2552700"/>
            <a:ext cx="3464554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7678" y="7448371"/>
            <a:ext cx="10679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программой можно ознакомиться на сайте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«Реестр примерных основных общеобразовательных программ»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https://fgosreestr.ru/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gutrova_yv\Downloads\2022-06-08_15-18-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986" y="7670074"/>
            <a:ext cx="5977287" cy="228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FCDCD0-C393-427F-92F4-478E107DC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678" y="8648700"/>
            <a:ext cx="1505843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0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0" y="547689"/>
            <a:ext cx="10668000" cy="101441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714500"/>
            <a:ext cx="15735300" cy="75517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учебных предметов предметной области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«Родной язык и литературное чтение на родном языке»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(для 1-х классов по обновлённым ФГОС НОО) и учебных предметов предметной области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«Родной язык и литература на родном языке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(для 5-х классов по обновлённым ФГОС ООО) необходимо написать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несогласие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изучение 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учебного предмета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«Второй иностранный язык»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 заявлению (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/ несогласие)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 наличии в Организации необходимых условий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Обновленный  ФГОС НОО и ФГОС ООО предоставляет право выбора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(ФГОС НОО (№286) пункт 32.1., ФГОС ООО (№287) пункт 33.1. )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ваших детей появилась возможность изучать учебные предметы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«Математика», «Информатика», «Физика», «Химия», «Биология»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углубленном уровне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5-9 классах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(ФГОС ООО №287 от 31 мая 2022г.)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FCDCD0-C393-427F-92F4-478E107DC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78" y="8648700"/>
            <a:ext cx="1505843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7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495300"/>
            <a:ext cx="12192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 родители!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всеми примерными рабочими программами начального общего и основного общего образования Вы можете ознакомиться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«Реестр примерных основных общеобразовательных программ»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https://fgosreestr.ru/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C:\Users\gutrova_yv\Downloads\2022-06-08_15-39-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0" y="4093135"/>
            <a:ext cx="3719512" cy="54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gutrova_yv\Downloads\2022-06-08_15-40-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432" y="4464322"/>
            <a:ext cx="3924300" cy="560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gutrova_yv\Downloads\2022-06-08_15-41-2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832" y="4361700"/>
            <a:ext cx="4291012" cy="592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gutrova_yv\Downloads\2022-06-08_15-42-1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132" y="4079586"/>
            <a:ext cx="3883022" cy="619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gutrova_yv\Downloads\2022-06-08_15-43-1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6978" y="4000500"/>
            <a:ext cx="3686175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4FCDCD0-C393-427F-92F4-478E107DC2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133" y="342900"/>
            <a:ext cx="1505843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47700"/>
            <a:ext cx="15773400" cy="120729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Ваши дети научатся применять школьные знания в жизни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8187" y="4229100"/>
            <a:ext cx="7239000" cy="3276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«Способности решать учебные задачи и жизненные проблемные ситуации на основе сформированных  предметных, метапредметных и универсальных способов деятельности, включающей овладение ключевыми компетенциями, составляющими основу дальнейшего успешного образования и ориентации в мире профессий»</a:t>
            </a:r>
          </a:p>
          <a:p>
            <a:pPr algn="ctr"/>
            <a:r>
              <a:rPr lang="ru-RU" sz="24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(ФГОС ООО №287, пункт 35.2)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03058480"/>
              </p:ext>
            </p:extLst>
          </p:nvPr>
        </p:nvGraphicFramePr>
        <p:xfrm>
          <a:off x="8610600" y="1790700"/>
          <a:ext cx="9067799" cy="642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FCDCD0-C393-427F-92F4-478E107DC2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678" y="8648700"/>
            <a:ext cx="1505843" cy="14997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95081" y="2476500"/>
            <a:ext cx="7239000" cy="914400"/>
          </a:xfrm>
          <a:prstGeom prst="rect">
            <a:avLst/>
          </a:prstGeom>
          <a:solidFill>
            <a:srgbClr val="F9D3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функциональной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289909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FFD6A14-C4CE-4792-B9F0-116B3F63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688"/>
            <a:ext cx="16192500" cy="198913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Учебно-методический центр сопровождения введения ФГОС ОО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DFFC073-4252-49E5-ACEC-F778E76369BC}"/>
              </a:ext>
            </a:extLst>
          </p:cNvPr>
          <p:cNvSpPr/>
          <p:nvPr/>
        </p:nvSpPr>
        <p:spPr>
          <a:xfrm>
            <a:off x="3505200" y="3154166"/>
            <a:ext cx="13182600" cy="56030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 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fgos@ipk74.ru</a:t>
            </a:r>
            <a:endParaRPr lang="en-US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8 (351) 263-33-43, 8 (351) 263-33-88</a:t>
            </a:r>
          </a:p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Челябинск, ул. Красноармейская, 88 (каб.411)</a:t>
            </a:r>
          </a:p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УМЦ сопровождения введения ФГОС ОО Челябинского института переподготовки и повышения квалификации работников образования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E3023C2-8836-490E-94AE-9ADB8CC0475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991100"/>
            <a:ext cx="2192655" cy="2192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8000490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918</Words>
  <Application>Microsoft Office PowerPoint</Application>
  <PresentationFormat>Произвольный</PresentationFormat>
  <Paragraphs>84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Специальное оформление</vt:lpstr>
      <vt:lpstr>Уважаемые родители! С 1 сентября 2022г. обучающиеся 1-х классов начального общего образования и 5-х классов основного общего образования переходят на обучение по обновленным федеральным государственным образовательным стандартам начального и основного общего образования </vt:lpstr>
      <vt:lpstr>Презентация PowerPoint</vt:lpstr>
      <vt:lpstr>Обращаем внимание,  в обновлённых ФГОС НОО и ФГОС ООО конкретизированы предметные результаты обучающихся по учебным предметам</vt:lpstr>
      <vt:lpstr>Конкретизация предметных результатов  на уровне основного общего образования</vt:lpstr>
      <vt:lpstr>Уровень начального общего образования родители (законные представители несовершеннолетних обучающихся),  вправе выбрать учебный модуль</vt:lpstr>
      <vt:lpstr>Уважаемые родители!</vt:lpstr>
      <vt:lpstr>Презентация PowerPoint</vt:lpstr>
      <vt:lpstr>Ваши дети научатся применять школьные знания в жизни</vt:lpstr>
      <vt:lpstr>Учебно-методический центр сопровождения введения ФГОС ОО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Борисова</dc:creator>
  <cp:lastModifiedBy>Светлана В. Тетина</cp:lastModifiedBy>
  <cp:revision>171</cp:revision>
  <dcterms:created xsi:type="dcterms:W3CDTF">2021-01-21T08:35:00Z</dcterms:created>
  <dcterms:modified xsi:type="dcterms:W3CDTF">2022-06-08T11:13:36Z</dcterms:modified>
</cp:coreProperties>
</file>